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001125" cy="12599988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36" autoAdjust="0"/>
  </p:normalViewPr>
  <p:slideViewPr>
    <p:cSldViewPr>
      <p:cViewPr varScale="1">
        <p:scale>
          <a:sx n="60" d="100"/>
          <a:sy n="60" d="100"/>
        </p:scale>
        <p:origin x="3114" y="42"/>
      </p:cViewPr>
      <p:guideLst>
        <p:guide orient="horz" pos="3968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93691-510F-4F3C-A71C-B84B4866F294}" type="datetimeFigureOut">
              <a:rPr lang="it-IT" smtClean="0"/>
              <a:t>31/01/2025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68513" y="744538"/>
            <a:ext cx="26606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AFB04-6F74-4A93-8494-5C89F8260E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0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idx="10"/>
          </p:nvPr>
        </p:nvSpPr>
        <p:spPr>
          <a:xfrm>
            <a:off x="0" y="0"/>
            <a:ext cx="9000490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idx="10"/>
          </p:nvPr>
        </p:nvSpPr>
        <p:spPr>
          <a:xfrm>
            <a:off x="4788535" y="8829675"/>
            <a:ext cx="3977640" cy="13646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815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E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LEZIONE DI UN MEMBRO DEL 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CNSU 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IN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RAPPRESENTANZA DEGLI STUDENTI ISCRITTI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AI CORSI DI SPECIALIZZAZIONE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DEL VECCHIO E NUOVO ORDINAMENTO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• 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idx="10"/>
          </p:nvPr>
        </p:nvSpPr>
        <p:spPr>
          <a:xfrm>
            <a:off x="4624070" y="10630535"/>
            <a:ext cx="4303395" cy="554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it-IT" sz="1450" b="1" spc="195">
                <a:solidFill>
                  <a:srgbClr val="000000"/>
                </a:solidFill>
                <a:latin typeface="Times New Roman" panose="22635452340000000000" pitchFamily="1"/>
              </a:rPr>
              <a:t>COLLEGIO ELETTORALE NAZIONALE </a:t>
            </a:r>
          </a:p>
          <a:p>
            <a:pPr marL="137160" marR="0" indent="0" algn="l">
              <a:lnSpc>
                <a:spcPts val="1800"/>
              </a:lnSpc>
              <a:spcBef>
                <a:spcPts val="735"/>
              </a:spcBef>
              <a:spcAft>
                <a:spcPts val="0"/>
              </a:spcAft>
              <a:tabLst>
                <a:tab pos="4160520" algn="l"/>
              </a:tabLs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UNIVERSITA’ DI </a:t>
            </a:r>
            <a:r>
              <a:rPr lang="it-IT" sz="100" b="1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9" name="Segnaposto testo 8"/>
          <p:cNvSpPr>
            <a:spLocks noGrp="1"/>
          </p:cNvSpPr>
          <p:nvPr>
            <p:ph type="body" idx="10"/>
          </p:nvPr>
        </p:nvSpPr>
        <p:spPr>
          <a:xfrm>
            <a:off x="5382895" y="11953240"/>
            <a:ext cx="2782570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160">
                <a:solidFill>
                  <a:srgbClr val="000000"/>
                </a:solidFill>
                <a:latin typeface="Times New Roman" panose="22635452340000000000" pitchFamily="1"/>
              </a:rPr>
              <a:t>FIRMA DEL PRESIDENTE 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idx="10"/>
          </p:nvPr>
        </p:nvSpPr>
        <p:spPr>
          <a:xfrm>
            <a:off x="5212080" y="12282805"/>
            <a:ext cx="3130550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-70">
                <a:solidFill>
                  <a:srgbClr val="000000"/>
                </a:solidFill>
                <a:latin typeface="Times New Roman" panose="22635452340000000000" pitchFamily="1"/>
              </a:rPr>
              <a:t>•••••••••••••••••••••••••••••••••••••••••••••••••••••••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testo 12"/>
          <p:cNvSpPr>
            <a:spLocks noGrp="1"/>
          </p:cNvSpPr>
          <p:nvPr>
            <p:ph type="body" idx="10"/>
          </p:nvPr>
        </p:nvSpPr>
        <p:spPr>
          <a:xfrm>
            <a:off x="1471930" y="4791710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idx="10"/>
          </p:nvPr>
        </p:nvSpPr>
        <p:spPr>
          <a:xfrm>
            <a:off x="1471930" y="8390890"/>
            <a:ext cx="939165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18" name="Segnaposto testo 17"/>
          <p:cNvSpPr>
            <a:spLocks noGrp="1"/>
          </p:cNvSpPr>
          <p:nvPr>
            <p:ph type="body" idx="10"/>
          </p:nvPr>
        </p:nvSpPr>
        <p:spPr>
          <a:xfrm>
            <a:off x="2682240" y="2950845"/>
            <a:ext cx="5819140" cy="29063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05050" rIns="0" bIns="0" anchor="t">
            <a:normAutofit fontScale="85000"/>
          </a:bodyPr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it-IT" sz="4350" spc="-85">
                <a:solidFill>
                  <a:srgbClr val="000000"/>
                </a:solidFill>
                <a:latin typeface="Courier New" panose="22635452340000000000" pitchFamily="3"/>
              </a:rPr>
              <a:t>BUONAIUTO Luca </a:t>
            </a:r>
          </a:p>
        </p:txBody>
      </p:sp>
      <p:sp>
        <p:nvSpPr>
          <p:cNvPr id="19" name="Segnaposto testo 18"/>
          <p:cNvSpPr>
            <a:spLocks noGrp="1"/>
          </p:cNvSpPr>
          <p:nvPr>
            <p:ph type="body" idx="10"/>
          </p:nvPr>
        </p:nvSpPr>
        <p:spPr>
          <a:xfrm>
            <a:off x="2673350" y="5857240"/>
            <a:ext cx="5828030" cy="61201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98470" rIns="0" bIns="0" anchor="t">
            <a:normAutofit fontScale="85000"/>
          </a:bodyPr>
          <a:lstStyle/>
          <a:p>
            <a:pPr marL="0" marR="0" indent="0" algn="l">
              <a:lnSpc>
                <a:spcPts val="4600"/>
              </a:lnSpc>
              <a:spcAft>
                <a:spcPts val="19690"/>
              </a:spcAft>
            </a:pPr>
            <a:r>
              <a:rPr lang="it-IT" sz="4350" spc="-215">
                <a:solidFill>
                  <a:srgbClr val="000000"/>
                </a:solidFill>
                <a:latin typeface="Courier New" panose="22635452340000000000" pitchFamily="3"/>
              </a:rPr>
              <a:t>CERULLO Giovanni 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idx="10"/>
          </p:nvPr>
        </p:nvSpPr>
        <p:spPr>
          <a:xfrm>
            <a:off x="3185160" y="11977370"/>
            <a:ext cx="5316220" cy="2667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80000"/>
          </a:bodyPr>
          <a:lstStyle/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r>
              <a:rPr lang="it-IT" sz="2000" b="1" i="1" spc="-30">
                <a:solidFill>
                  <a:srgbClr val="AAAAAA"/>
                </a:solidFill>
                <a:latin typeface="Courier New" panose="22635452340000000000" pitchFamily="3"/>
              </a:rPr>
              <a:t>Primo lembo da piegare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idx="10"/>
          </p:nvPr>
        </p:nvSpPr>
        <p:spPr>
          <a:xfrm>
            <a:off x="-530353" y="36576"/>
            <a:ext cx="9387461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pic>
        <p:nvPicPr>
          <p:cNvPr id="6" name="Image.jpg"/>
          <p:cNvPicPr/>
          <p:nvPr/>
        </p:nvPicPr>
        <p:blipFill>
          <a:blip r:embed="rId2">
            <a:duotone>
              <a:prstClr val="black"/>
              <a:srgbClr val="FFFF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-646904" y="-5307"/>
            <a:ext cx="9685139" cy="12948968"/>
          </a:xfrm>
          <a:prstGeom prst="rect">
            <a:avLst/>
          </a:prstGeom>
          <a:noFill/>
        </p:spPr>
      </p:pic>
      <p:sp>
        <p:nvSpPr>
          <p:cNvPr id="7" name="Segnaposto testo 6"/>
          <p:cNvSpPr>
            <a:spLocks noGrp="1"/>
          </p:cNvSpPr>
          <p:nvPr>
            <p:ph type="body" idx="10"/>
          </p:nvPr>
        </p:nvSpPr>
        <p:spPr>
          <a:xfrm>
            <a:off x="4284537" y="9036298"/>
            <a:ext cx="4680521" cy="374441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815" rIns="0" bIns="0" anchor="t"/>
          <a:lstStyle/>
          <a:p>
            <a:pPr algn="ctr">
              <a:lnSpc>
                <a:spcPts val="2500"/>
              </a:lnSpc>
            </a:pPr>
            <a:endParaRPr lang="it-IT" sz="14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algn="ctr">
              <a:lnSpc>
                <a:spcPts val="2500"/>
              </a:lnSpc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ELEZIONE DI UN COMPONENTE DEL CNSU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IN RAPPRESENTANZA DEGLI </a:t>
            </a:r>
            <a:b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</a:b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ISCRITTI AI CORSI DI SPECIALIZZAZIONE DEL VECCHIO E DEL NUOVO ORDINAMENTO</a:t>
            </a:r>
            <a:b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</a:br>
            <a:endParaRPr kumimoji="0" lang="it-IT" sz="1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22635452340000000000" pitchFamily="1"/>
            </a:endParaRP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UNIVERSITA’ DI …………………………………….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dirty="0">
                <a:solidFill>
                  <a:srgbClr val="000000"/>
                </a:solidFill>
                <a:latin typeface="Times New Roman" panose="22635452340000000000" pitchFamily="1"/>
              </a:rPr>
              <a:t>Sede di ……………………….…….………………….</a:t>
            </a:r>
          </a:p>
          <a:p>
            <a:pPr marL="0" marR="0" indent="0" algn="ctr">
              <a:spcAft>
                <a:spcPts val="0"/>
              </a:spcAft>
            </a:pPr>
            <a:r>
              <a:rPr lang="it-IT" sz="1200" dirty="0">
                <a:solidFill>
                  <a:srgbClr val="000000"/>
                </a:solidFill>
                <a:latin typeface="Times New Roman" panose="22635452340000000000" pitchFamily="1"/>
              </a:rPr>
              <a:t>Seggio N°……………………………….…………….</a:t>
            </a:r>
          </a:p>
          <a:p>
            <a:pPr marL="0" marR="0" indent="0" algn="ctr">
              <a:spcAft>
                <a:spcPts val="0"/>
              </a:spcAft>
            </a:pPr>
            <a:endParaRPr lang="it-IT" sz="1200" b="1" i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spcAft>
                <a:spcPts val="0"/>
              </a:spcAft>
            </a:pPr>
            <a:r>
              <a:rPr lang="it-IT" sz="1200" b="1" i="1" dirty="0">
                <a:solidFill>
                  <a:srgbClr val="000000"/>
                </a:solidFill>
                <a:latin typeface="Times New Roman" panose="22635452340000000000" pitchFamily="1"/>
              </a:rPr>
              <a:t>COLLEGIO ELETTORALE NAZIONALE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300" b="1" dirty="0">
                <a:solidFill>
                  <a:srgbClr val="000000"/>
                </a:solidFill>
                <a:latin typeface="Times New Roman" panose="22635452340000000000" pitchFamily="1"/>
              </a:rPr>
              <a:t>Firma del Presidente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300" dirty="0">
                <a:solidFill>
                  <a:srgbClr val="000000"/>
                </a:solidFill>
                <a:latin typeface="Times New Roman" panose="22635452340000000000" pitchFamily="1"/>
              </a:rPr>
              <a:t>…………………………………………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300" dirty="0">
              <a:solidFill>
                <a:srgbClr val="000000"/>
              </a:solidFill>
              <a:latin typeface="Times New Roman" panose="22635452340000000000" pitchFamily="1"/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idx="10"/>
          </p:nvPr>
        </p:nvSpPr>
        <p:spPr>
          <a:xfrm>
            <a:off x="4356546" y="10260434"/>
            <a:ext cx="3384376" cy="22092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700"/>
              </a:lnSpc>
              <a:spcAft>
                <a:spcPts val="0"/>
              </a:spcAft>
            </a:pPr>
            <a:r>
              <a:rPr lang="it-IT" sz="900" b="1" dirty="0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580682" y="265545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Lato esterno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540122" y="12001562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Allegato 2.2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testo 12"/>
          <p:cNvSpPr>
            <a:spLocks noGrp="1"/>
          </p:cNvSpPr>
          <p:nvPr>
            <p:ph type="body" idx="10"/>
          </p:nvPr>
        </p:nvSpPr>
        <p:spPr>
          <a:xfrm>
            <a:off x="1476226" y="6619593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idx="10"/>
          </p:nvPr>
        </p:nvSpPr>
        <p:spPr>
          <a:xfrm>
            <a:off x="1476226" y="8388226"/>
            <a:ext cx="939165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sp>
        <p:nvSpPr>
          <p:cNvPr id="18" name="Segnaposto testo 17"/>
          <p:cNvSpPr>
            <a:spLocks noGrp="1"/>
          </p:cNvSpPr>
          <p:nvPr>
            <p:ph type="body" idx="10"/>
          </p:nvPr>
        </p:nvSpPr>
        <p:spPr>
          <a:xfrm>
            <a:off x="2682240" y="2950845"/>
            <a:ext cx="4986674" cy="29063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05050" rIns="0" bIns="0" anchor="t">
            <a:normAutofit/>
          </a:bodyPr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</a:t>
            </a:r>
            <a:r>
              <a:rPr lang="it-IT" sz="1600" i="1" spc="-85" dirty="0">
                <a:solidFill>
                  <a:srgbClr val="000000"/>
                </a:solidFill>
                <a:latin typeface="Courier New" panose="22635452340000000000" pitchFamily="3"/>
              </a:rPr>
              <a:t>del candidato specializzando)</a:t>
            </a:r>
          </a:p>
        </p:txBody>
      </p:sp>
      <p:sp>
        <p:nvSpPr>
          <p:cNvPr id="19" name="Segnaposto testo 18"/>
          <p:cNvSpPr>
            <a:spLocks noGrp="1"/>
          </p:cNvSpPr>
          <p:nvPr>
            <p:ph type="body" idx="10"/>
          </p:nvPr>
        </p:nvSpPr>
        <p:spPr>
          <a:xfrm>
            <a:off x="2673350" y="5857240"/>
            <a:ext cx="5211588" cy="61201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98470" rIns="0" bIns="0" anchor="t">
            <a:normAutofit/>
          </a:bodyPr>
          <a:lstStyle/>
          <a:p>
            <a:pPr algn="l">
              <a:lnSpc>
                <a:spcPts val="4500"/>
              </a:lnSpc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(del candidato specializzando)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idx="10"/>
          </p:nvPr>
        </p:nvSpPr>
        <p:spPr>
          <a:xfrm>
            <a:off x="1044178" y="10836498"/>
            <a:ext cx="6048672" cy="86409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/>
          </a:bodyPr>
          <a:lstStyle/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3200" b="1" i="1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000" b="1" i="1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r>
              <a:rPr lang="it-IT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Allegato 2.2             </a:t>
            </a:r>
            <a:r>
              <a:rPr lang="it-IT" sz="1400" i="1" spc="-30" dirty="0">
                <a:solidFill>
                  <a:schemeClr val="tx1"/>
                </a:solidFill>
                <a:latin typeface="Calibri" panose="020F0502020204030204" pitchFamily="34" charset="0"/>
              </a:rPr>
              <a:t>Primo lembo da piegare </a:t>
            </a: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400" b="1" i="1" kern="1200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endParaRPr lang="it-IT" sz="2000" b="1" i="1" spc="-30" dirty="0">
              <a:solidFill>
                <a:srgbClr val="AAAAAA"/>
              </a:solidFill>
              <a:latin typeface="Courier New" panose="22635452340000000000" pitchFamily="3"/>
            </a:endParaRPr>
          </a:p>
        </p:txBody>
      </p:sp>
      <p:cxnSp>
        <p:nvCxnSpPr>
          <p:cNvPr id="21" name="Connettore 1 20"/>
          <p:cNvCxnSpPr/>
          <p:nvPr/>
        </p:nvCxnSpPr>
        <p:spPr>
          <a:xfrm>
            <a:off x="2628354" y="5723930"/>
            <a:ext cx="452691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22" name="Connettore 1 21"/>
          <p:cNvCxnSpPr/>
          <p:nvPr/>
        </p:nvCxnSpPr>
        <p:spPr>
          <a:xfrm>
            <a:off x="2628354" y="9324330"/>
            <a:ext cx="4608512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2" name="CasellaDiTesto 1"/>
          <p:cNvSpPr txBox="1"/>
          <p:nvPr/>
        </p:nvSpPr>
        <p:spPr>
          <a:xfrm>
            <a:off x="1260202" y="1530719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/>
              <a:t>SCHEDA GIALLA</a:t>
            </a:r>
          </a:p>
          <a:p>
            <a:r>
              <a:rPr lang="it-IT" sz="1600" b="1" i="1" dirty="0"/>
              <a:t>(Lato interno)</a:t>
            </a:r>
          </a:p>
        </p:txBody>
      </p:sp>
      <p:sp>
        <p:nvSpPr>
          <p:cNvPr id="10" name="Segnaposto testo 12"/>
          <p:cNvSpPr>
            <a:spLocks noGrp="1"/>
          </p:cNvSpPr>
          <p:nvPr>
            <p:ph type="body" idx="10"/>
          </p:nvPr>
        </p:nvSpPr>
        <p:spPr>
          <a:xfrm>
            <a:off x="1476226" y="4859834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2628354" y="7477944"/>
            <a:ext cx="452691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3" name="CasellaDiTesto 2"/>
          <p:cNvSpPr txBox="1"/>
          <p:nvPr/>
        </p:nvSpPr>
        <p:spPr>
          <a:xfrm>
            <a:off x="2559774" y="6948066"/>
            <a:ext cx="5023491" cy="586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500"/>
              </a:lnSpc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</a:t>
            </a:r>
            <a:r>
              <a:rPr lang="it-IT" sz="1600" i="1" spc="-85" dirty="0">
                <a:solidFill>
                  <a:srgbClr val="000000"/>
                </a:solidFill>
                <a:latin typeface="Courier New" panose="22635452340000000000" pitchFamily="3"/>
              </a:rPr>
              <a:t>del candidato specializzando)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81</Words>
  <Application>Microsoft Office PowerPoint</Application>
  <PresentationFormat>Personalizzato</PresentationFormat>
  <Paragraphs>26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Times New Roman</vt:lpstr>
      <vt:lpstr/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Pistoia Nadia</dc:creator>
  <cp:lastModifiedBy>marta.salvucci@unimc.it</cp:lastModifiedBy>
  <cp:revision>78</cp:revision>
  <cp:lastPrinted>2025-01-31T09:21:33Z</cp:lastPrinted>
  <dcterms:modified xsi:type="dcterms:W3CDTF">2025-01-31T09:21:40Z</dcterms:modified>
</cp:coreProperties>
</file>