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001125" cy="12599988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68">
          <p15:clr>
            <a:srgbClr val="A4A3A4"/>
          </p15:clr>
        </p15:guide>
        <p15:guide id="2" pos="28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 autoAdjust="0"/>
    <p:restoredTop sz="94636" autoAdjust="0"/>
  </p:normalViewPr>
  <p:slideViewPr>
    <p:cSldViewPr>
      <p:cViewPr>
        <p:scale>
          <a:sx n="66" d="100"/>
          <a:sy n="66" d="100"/>
        </p:scale>
        <p:origin x="1958" y="-1618"/>
      </p:cViewPr>
      <p:guideLst>
        <p:guide orient="horz" pos="3968"/>
        <p:guide pos="28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793691-510F-4F3C-A71C-B84B4866F294}" type="datetimeFigureOut">
              <a:rPr lang="it-IT" smtClean="0"/>
              <a:t>07/01/2022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068513" y="744538"/>
            <a:ext cx="26606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AFB04-6F74-4A93-8494-5C89F8260E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1067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/>
          <p:cNvSpPr>
            <a:spLocks noGrp="1"/>
          </p:cNvSpPr>
          <p:nvPr>
            <p:ph type="body" idx="10"/>
          </p:nvPr>
        </p:nvSpPr>
        <p:spPr>
          <a:xfrm>
            <a:off x="0" y="0"/>
            <a:ext cx="9000490" cy="12600305"/>
          </a:xfrm>
          <a:prstGeom prst="rect">
            <a:avLst/>
          </a:prstGeom>
          <a:solidFill>
            <a:srgbClr val="FCFCFC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7" name="Segnaposto testo 6"/>
          <p:cNvSpPr>
            <a:spLocks noGrp="1"/>
          </p:cNvSpPr>
          <p:nvPr>
            <p:ph type="body" idx="10"/>
          </p:nvPr>
        </p:nvSpPr>
        <p:spPr>
          <a:xfrm>
            <a:off x="4788535" y="8829675"/>
            <a:ext cx="3977640" cy="136461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3815" rIns="0" bIns="0" anchor="t"/>
          <a:lstStyle/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r>
              <a:rPr lang="it-IT" sz="1450" b="1">
                <a:solidFill>
                  <a:srgbClr val="000000"/>
                </a:solidFill>
                <a:latin typeface="Times New Roman" panose="22635452340000000000" pitchFamily="1"/>
              </a:rPr>
              <a:t>E</a:t>
            </a:r>
            <a:r>
              <a:rPr lang="it-IT" sz="1350" b="1">
                <a:solidFill>
                  <a:srgbClr val="000000"/>
                </a:solidFill>
                <a:latin typeface="Times New Roman" panose="22635452340000000000" pitchFamily="1"/>
              </a:rPr>
              <a:t>LEZIONE DI UN MEMBRO DEL </a:t>
            </a:r>
            <a:r>
              <a:rPr lang="it-IT" sz="1450" b="1">
                <a:solidFill>
                  <a:srgbClr val="000000"/>
                </a:solidFill>
                <a:latin typeface="Times New Roman" panose="22635452340000000000" pitchFamily="1"/>
              </a:rPr>
              <a:t>CNSU </a:t>
            </a:r>
            <a:r>
              <a:rPr lang="it-IT" sz="1350" b="1">
                <a:solidFill>
                  <a:srgbClr val="000000"/>
                </a:solidFill>
                <a:latin typeface="Times New Roman" panose="22635452340000000000" pitchFamily="1"/>
              </a:rPr>
              <a:t>IN </a:t>
            </a:r>
            <a:br/>
            <a:r>
              <a:rPr lang="it-IT" sz="1350" b="1">
                <a:solidFill>
                  <a:srgbClr val="000000"/>
                </a:solidFill>
                <a:latin typeface="Times New Roman" panose="22635452340000000000" pitchFamily="1"/>
              </a:rPr>
              <a:t>RAPPRESENTANZA DEGLI STUDENTI ISCRITTI </a:t>
            </a:r>
            <a:br/>
            <a:r>
              <a:rPr lang="it-IT" sz="1350" b="1">
                <a:solidFill>
                  <a:srgbClr val="000000"/>
                </a:solidFill>
                <a:latin typeface="Times New Roman" panose="22635452340000000000" pitchFamily="1"/>
              </a:rPr>
              <a:t>AI CORSI DI SPECIALIZZAZIONE </a:t>
            </a:r>
            <a:br/>
            <a:r>
              <a:rPr lang="it-IT" sz="1350" b="1">
                <a:solidFill>
                  <a:srgbClr val="000000"/>
                </a:solidFill>
                <a:latin typeface="Times New Roman" panose="22635452340000000000" pitchFamily="1"/>
              </a:rPr>
              <a:t>DEL VECCHIO E NUOVO ORDINAMENTO</a:t>
            </a:r>
            <a:r>
              <a:rPr lang="it-IT" sz="1450" b="1">
                <a:solidFill>
                  <a:srgbClr val="000000"/>
                </a:solidFill>
                <a:latin typeface="Times New Roman" panose="22635452340000000000" pitchFamily="1"/>
              </a:rPr>
              <a:t>• </a:t>
            </a:r>
          </a:p>
        </p:txBody>
      </p:sp>
      <p:sp>
        <p:nvSpPr>
          <p:cNvPr id="8" name="Segnaposto testo 7"/>
          <p:cNvSpPr>
            <a:spLocks noGrp="1"/>
          </p:cNvSpPr>
          <p:nvPr>
            <p:ph type="body" idx="10"/>
          </p:nvPr>
        </p:nvSpPr>
        <p:spPr>
          <a:xfrm>
            <a:off x="4624070" y="10630535"/>
            <a:ext cx="4303395" cy="5543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700"/>
              </a:lnSpc>
              <a:spcAft>
                <a:spcPts val="0"/>
              </a:spcAft>
            </a:pPr>
            <a:r>
              <a:rPr lang="it-IT" sz="1450" b="1" spc="195">
                <a:solidFill>
                  <a:srgbClr val="000000"/>
                </a:solidFill>
                <a:latin typeface="Times New Roman" panose="22635452340000000000" pitchFamily="1"/>
              </a:rPr>
              <a:t>COLLEGIO ELETTORALE NAZIONALE </a:t>
            </a:r>
          </a:p>
          <a:p>
            <a:pPr marL="137160" marR="0" indent="0" algn="l">
              <a:lnSpc>
                <a:spcPts val="1800"/>
              </a:lnSpc>
              <a:spcBef>
                <a:spcPts val="735"/>
              </a:spcBef>
              <a:spcAft>
                <a:spcPts val="0"/>
              </a:spcAft>
              <a:tabLst>
                <a:tab pos="4160520" algn="l"/>
              </a:tabLst>
            </a:pPr>
            <a:r>
              <a:rPr lang="it-IT" sz="1450" b="1">
                <a:solidFill>
                  <a:srgbClr val="000000"/>
                </a:solidFill>
                <a:latin typeface="Times New Roman" panose="22635452340000000000" pitchFamily="1"/>
              </a:rPr>
              <a:t>UNIVERSITA’ DI </a:t>
            </a:r>
            <a:r>
              <a:rPr lang="it-IT" sz="100" b="1">
                <a:solidFill>
                  <a:srgbClr val="000000"/>
                </a:solidFill>
                <a:latin typeface="Times New Roman" panose="22635452340000000000" pitchFamily="1"/>
              </a:rPr>
              <a:t> </a:t>
            </a:r>
          </a:p>
        </p:txBody>
      </p:sp>
      <p:sp>
        <p:nvSpPr>
          <p:cNvPr id="9" name="Segnaposto testo 8"/>
          <p:cNvSpPr>
            <a:spLocks noGrp="1"/>
          </p:cNvSpPr>
          <p:nvPr>
            <p:ph type="body" idx="10"/>
          </p:nvPr>
        </p:nvSpPr>
        <p:spPr>
          <a:xfrm>
            <a:off x="5382895" y="11953240"/>
            <a:ext cx="2782570" cy="2222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600"/>
              </a:lnSpc>
              <a:spcAft>
                <a:spcPts val="0"/>
              </a:spcAft>
            </a:pPr>
            <a:r>
              <a:rPr lang="it-IT" sz="1450" b="1" spc="160">
                <a:solidFill>
                  <a:srgbClr val="000000"/>
                </a:solidFill>
                <a:latin typeface="Times New Roman" panose="22635452340000000000" pitchFamily="1"/>
              </a:rPr>
              <a:t>FIRMA DEL PRESIDENTE </a:t>
            </a:r>
          </a:p>
        </p:txBody>
      </p:sp>
      <p:sp>
        <p:nvSpPr>
          <p:cNvPr id="10" name="Segnaposto testo 9"/>
          <p:cNvSpPr>
            <a:spLocks noGrp="1"/>
          </p:cNvSpPr>
          <p:nvPr>
            <p:ph type="body" idx="10"/>
          </p:nvPr>
        </p:nvSpPr>
        <p:spPr>
          <a:xfrm>
            <a:off x="5212080" y="12282805"/>
            <a:ext cx="3130550" cy="2222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85000"/>
          </a:bodyPr>
          <a:lstStyle/>
          <a:p>
            <a:pPr marL="0" marR="0" indent="0" algn="l">
              <a:lnSpc>
                <a:spcPts val="1600"/>
              </a:lnSpc>
              <a:spcAft>
                <a:spcPts val="0"/>
              </a:spcAft>
            </a:pPr>
            <a:r>
              <a:rPr lang="it-IT" sz="1450" b="1" spc="-70">
                <a:solidFill>
                  <a:srgbClr val="000000"/>
                </a:solidFill>
                <a:latin typeface="Times New Roman" panose="22635452340000000000" pitchFamily="1"/>
              </a:rPr>
              <a:t>••••••••••••••••••••••••••••••••••••••••••••••••••••••• 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egnaposto testo 12"/>
          <p:cNvSpPr>
            <a:spLocks noGrp="1"/>
          </p:cNvSpPr>
          <p:nvPr>
            <p:ph type="body" idx="10"/>
          </p:nvPr>
        </p:nvSpPr>
        <p:spPr>
          <a:xfrm>
            <a:off x="1471930" y="4791710"/>
            <a:ext cx="939165" cy="895985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idx="10"/>
          </p:nvPr>
        </p:nvSpPr>
        <p:spPr>
          <a:xfrm>
            <a:off x="1471930" y="8390890"/>
            <a:ext cx="939165" cy="896620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18" name="Segnaposto testo 17"/>
          <p:cNvSpPr>
            <a:spLocks noGrp="1"/>
          </p:cNvSpPr>
          <p:nvPr>
            <p:ph type="body" idx="10"/>
          </p:nvPr>
        </p:nvSpPr>
        <p:spPr>
          <a:xfrm>
            <a:off x="2682240" y="2950845"/>
            <a:ext cx="5819140" cy="29063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305050" rIns="0" bIns="0" anchor="t">
            <a:normAutofit fontScale="85000"/>
          </a:bodyPr>
          <a:lstStyle/>
          <a:p>
            <a:pPr marL="0" marR="0" indent="0" algn="l">
              <a:lnSpc>
                <a:spcPts val="4500"/>
              </a:lnSpc>
              <a:spcAft>
                <a:spcPts val="0"/>
              </a:spcAft>
            </a:pPr>
            <a:r>
              <a:rPr lang="it-IT" sz="4350" spc="-85">
                <a:solidFill>
                  <a:srgbClr val="000000"/>
                </a:solidFill>
                <a:latin typeface="Courier New" panose="22635452340000000000" pitchFamily="3"/>
              </a:rPr>
              <a:t>BUONAIUTO Luca </a:t>
            </a:r>
          </a:p>
        </p:txBody>
      </p:sp>
      <p:sp>
        <p:nvSpPr>
          <p:cNvPr id="19" name="Segnaposto testo 18"/>
          <p:cNvSpPr>
            <a:spLocks noGrp="1"/>
          </p:cNvSpPr>
          <p:nvPr>
            <p:ph type="body" idx="10"/>
          </p:nvPr>
        </p:nvSpPr>
        <p:spPr>
          <a:xfrm>
            <a:off x="2673350" y="5857240"/>
            <a:ext cx="5828030" cy="61201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998470" rIns="0" bIns="0" anchor="t">
            <a:normAutofit fontScale="85000"/>
          </a:bodyPr>
          <a:lstStyle/>
          <a:p>
            <a:pPr marL="0" marR="0" indent="0" algn="l">
              <a:lnSpc>
                <a:spcPts val="4600"/>
              </a:lnSpc>
              <a:spcAft>
                <a:spcPts val="19690"/>
              </a:spcAft>
            </a:pPr>
            <a:r>
              <a:rPr lang="it-IT" sz="4350" spc="-215">
                <a:solidFill>
                  <a:srgbClr val="000000"/>
                </a:solidFill>
                <a:latin typeface="Courier New" panose="22635452340000000000" pitchFamily="3"/>
              </a:rPr>
              <a:t>CERULLO Giovanni </a:t>
            </a:r>
          </a:p>
        </p:txBody>
      </p:sp>
      <p:sp>
        <p:nvSpPr>
          <p:cNvPr id="20" name="Segnaposto testo 19"/>
          <p:cNvSpPr>
            <a:spLocks noGrp="1"/>
          </p:cNvSpPr>
          <p:nvPr>
            <p:ph type="body" idx="10"/>
          </p:nvPr>
        </p:nvSpPr>
        <p:spPr>
          <a:xfrm>
            <a:off x="3185160" y="11977370"/>
            <a:ext cx="5316220" cy="26670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0" rIns="0" bIns="0" anchor="t">
            <a:normAutofit fontScale="80000"/>
          </a:bodyPr>
          <a:lstStyle/>
          <a:p>
            <a:pPr marL="0" marR="0" indent="0" algn="l">
              <a:lnSpc>
                <a:spcPts val="1900"/>
              </a:lnSpc>
              <a:spcAft>
                <a:spcPts val="20"/>
              </a:spcAft>
            </a:pPr>
            <a:r>
              <a:rPr lang="it-IT" sz="2000" b="1" i="1" spc="-30">
                <a:solidFill>
                  <a:srgbClr val="AAAAAA"/>
                </a:solidFill>
                <a:latin typeface="Courier New" panose="22635452340000000000" pitchFamily="3"/>
              </a:rPr>
              <a:t>Primo lembo da piegare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/>
          <p:cNvSpPr>
            <a:spLocks noGrp="1"/>
          </p:cNvSpPr>
          <p:nvPr>
            <p:ph type="body" idx="10"/>
          </p:nvPr>
        </p:nvSpPr>
        <p:spPr>
          <a:xfrm>
            <a:off x="-530353" y="36576"/>
            <a:ext cx="9387461" cy="12600305"/>
          </a:xfrm>
          <a:prstGeom prst="rect">
            <a:avLst/>
          </a:prstGeom>
          <a:solidFill>
            <a:srgbClr val="FCFCFC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pic>
        <p:nvPicPr>
          <p:cNvPr id="6" name="Image.jpg"/>
          <p:cNvPicPr/>
          <p:nvPr/>
        </p:nvPicPr>
        <p:blipFill>
          <a:blip r:embed="rId2">
            <a:duotone>
              <a:prstClr val="black"/>
              <a:srgbClr val="FFFF99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-646904" y="-5307"/>
            <a:ext cx="9685139" cy="12948968"/>
          </a:xfrm>
          <a:prstGeom prst="rect">
            <a:avLst/>
          </a:prstGeom>
          <a:noFill/>
        </p:spPr>
      </p:pic>
      <p:sp>
        <p:nvSpPr>
          <p:cNvPr id="7" name="Segnaposto testo 6"/>
          <p:cNvSpPr>
            <a:spLocks noGrp="1"/>
          </p:cNvSpPr>
          <p:nvPr>
            <p:ph type="body" idx="10"/>
          </p:nvPr>
        </p:nvSpPr>
        <p:spPr>
          <a:xfrm>
            <a:off x="4284537" y="9036298"/>
            <a:ext cx="4680521" cy="3744416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3815" rIns="0" bIns="0" anchor="t"/>
          <a:lstStyle/>
          <a:p>
            <a:pPr algn="ctr">
              <a:lnSpc>
                <a:spcPts val="2500"/>
              </a:lnSpc>
            </a:pPr>
            <a:endParaRPr lang="it-IT" sz="14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algn="ctr">
              <a:lnSpc>
                <a:spcPts val="2500"/>
              </a:lnSpc>
            </a:pPr>
            <a:r>
              <a:rPr lang="it-IT" sz="1400" b="1" dirty="0">
                <a:solidFill>
                  <a:srgbClr val="000000"/>
                </a:solidFill>
                <a:latin typeface="Times New Roman" panose="22635452340000000000" pitchFamily="1"/>
              </a:rPr>
              <a:t>ELEZIONE DEL COMPONENTE DEL CNSU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22635452340000000000" pitchFamily="1"/>
              </a:rPr>
              <a:t>IN RAPPRESENTANZA DEGLI STUDENTI </a:t>
            </a:r>
            <a:b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22635452340000000000" pitchFamily="1"/>
              </a:rPr>
            </a:b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22635452340000000000" pitchFamily="1"/>
              </a:rPr>
              <a:t>ISCRITTI AI CORSI DI SPECIALIZZAZIONE DEL VECCHIO E DEL NUOVO ORDINAMENTO</a:t>
            </a:r>
            <a:br>
              <a:rPr kumimoji="0" lang="it-IT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22635452340000000000" pitchFamily="1"/>
              </a:rPr>
            </a:br>
            <a:endParaRPr kumimoji="0" lang="it-IT" sz="12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22635452340000000000" pitchFamily="1"/>
            </a:endParaRPr>
          </a:p>
          <a:p>
            <a:pPr marL="0" marR="0" lvl="0" indent="0" algn="ctr" defTabSz="91440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22635452340000000000" pitchFamily="1"/>
              </a:rPr>
              <a:t>UNIVERSITA’ DI…………………………………….</a:t>
            </a: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r>
              <a:rPr lang="it-IT" sz="1200" dirty="0">
                <a:solidFill>
                  <a:srgbClr val="000000"/>
                </a:solidFill>
                <a:latin typeface="Times New Roman" panose="22635452340000000000" pitchFamily="1"/>
              </a:rPr>
              <a:t>Sede di……………………….…….………………….</a:t>
            </a:r>
          </a:p>
          <a:p>
            <a:pPr marL="0" marR="0" indent="0" algn="ctr">
              <a:spcAft>
                <a:spcPts val="0"/>
              </a:spcAft>
            </a:pPr>
            <a:r>
              <a:rPr lang="it-IT" sz="1200" dirty="0">
                <a:solidFill>
                  <a:srgbClr val="000000"/>
                </a:solidFill>
                <a:latin typeface="Times New Roman" panose="22635452340000000000" pitchFamily="1"/>
              </a:rPr>
              <a:t>Seggio N°……………………………….…………….</a:t>
            </a:r>
          </a:p>
          <a:p>
            <a:pPr marL="0" marR="0" indent="0" algn="ctr">
              <a:spcAft>
                <a:spcPts val="0"/>
              </a:spcAft>
            </a:pPr>
            <a:endParaRPr lang="it-IT" sz="1200" b="1" i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spcAft>
                <a:spcPts val="0"/>
              </a:spcAft>
            </a:pPr>
            <a:r>
              <a:rPr lang="it-IT" sz="1200" b="1" i="1" dirty="0">
                <a:solidFill>
                  <a:srgbClr val="000000"/>
                </a:solidFill>
                <a:latin typeface="Times New Roman" panose="22635452340000000000" pitchFamily="1"/>
              </a:rPr>
              <a:t>COLLEGIO ELETTORALE NAZIONALE</a:t>
            </a: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r>
              <a:rPr lang="it-IT" sz="1300" b="1" dirty="0">
                <a:solidFill>
                  <a:srgbClr val="000000"/>
                </a:solidFill>
                <a:latin typeface="Times New Roman" panose="22635452340000000000" pitchFamily="1"/>
              </a:rPr>
              <a:t>Firma del Presidente</a:t>
            </a: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r>
              <a:rPr lang="it-IT" sz="1300" dirty="0">
                <a:solidFill>
                  <a:srgbClr val="000000"/>
                </a:solidFill>
                <a:latin typeface="Times New Roman" panose="22635452340000000000" pitchFamily="1"/>
              </a:rPr>
              <a:t>…………………………………………</a:t>
            </a: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1300" dirty="0">
              <a:solidFill>
                <a:srgbClr val="000000"/>
              </a:solidFill>
              <a:latin typeface="Times New Roman" panose="22635452340000000000" pitchFamily="1"/>
            </a:endParaRPr>
          </a:p>
        </p:txBody>
      </p:sp>
      <p:sp>
        <p:nvSpPr>
          <p:cNvPr id="8" name="Segnaposto testo 7"/>
          <p:cNvSpPr>
            <a:spLocks noGrp="1"/>
          </p:cNvSpPr>
          <p:nvPr>
            <p:ph type="body" idx="10"/>
          </p:nvPr>
        </p:nvSpPr>
        <p:spPr>
          <a:xfrm>
            <a:off x="4356546" y="10260434"/>
            <a:ext cx="3384376" cy="220926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ctr">
              <a:lnSpc>
                <a:spcPts val="1700"/>
              </a:lnSpc>
              <a:spcAft>
                <a:spcPts val="0"/>
              </a:spcAft>
            </a:pPr>
            <a:r>
              <a:rPr lang="it-IT" sz="900" b="1" dirty="0">
                <a:solidFill>
                  <a:srgbClr val="000000"/>
                </a:solidFill>
                <a:latin typeface="Times New Roman" panose="22635452340000000000" pitchFamily="1"/>
              </a:rPr>
              <a:t> 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5580682" y="265545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/>
              <a:t>Lato esterno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1044178" y="11109332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/>
              <a:t>Allegato 2.2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egnaposto testo 12"/>
          <p:cNvSpPr>
            <a:spLocks noGrp="1"/>
          </p:cNvSpPr>
          <p:nvPr>
            <p:ph type="body" idx="10"/>
          </p:nvPr>
        </p:nvSpPr>
        <p:spPr>
          <a:xfrm>
            <a:off x="1476226" y="6619593"/>
            <a:ext cx="939165" cy="895985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 dirty="0"/>
              <a:t> 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idx="10"/>
          </p:nvPr>
        </p:nvSpPr>
        <p:spPr>
          <a:xfrm>
            <a:off x="1476226" y="8388226"/>
            <a:ext cx="939165" cy="896620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 dirty="0"/>
              <a:t> </a:t>
            </a:r>
          </a:p>
        </p:txBody>
      </p:sp>
      <p:sp>
        <p:nvSpPr>
          <p:cNvPr id="18" name="Segnaposto testo 17"/>
          <p:cNvSpPr>
            <a:spLocks noGrp="1"/>
          </p:cNvSpPr>
          <p:nvPr>
            <p:ph type="body" idx="10"/>
          </p:nvPr>
        </p:nvSpPr>
        <p:spPr>
          <a:xfrm>
            <a:off x="2682240" y="2950845"/>
            <a:ext cx="4986674" cy="29063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305050" rIns="0" bIns="0" anchor="t">
            <a:normAutofit/>
          </a:bodyPr>
          <a:lstStyle/>
          <a:p>
            <a:pPr marL="0" marR="0" indent="0" algn="l">
              <a:lnSpc>
                <a:spcPts val="4500"/>
              </a:lnSpc>
              <a:spcAft>
                <a:spcPts val="0"/>
              </a:spcAft>
            </a:pPr>
            <a:r>
              <a:rPr lang="it-IT" sz="1600" spc="-85" dirty="0">
                <a:solidFill>
                  <a:srgbClr val="000000"/>
                </a:solidFill>
                <a:latin typeface="Courier New" panose="22635452340000000000" pitchFamily="3"/>
              </a:rPr>
              <a:t>COGNOME Nome (</a:t>
            </a:r>
            <a:r>
              <a:rPr lang="it-IT" sz="1600" i="1" spc="-85" dirty="0">
                <a:solidFill>
                  <a:srgbClr val="000000"/>
                </a:solidFill>
                <a:latin typeface="Courier New" panose="22635452340000000000" pitchFamily="3"/>
              </a:rPr>
              <a:t>del candidato specializzando)</a:t>
            </a:r>
          </a:p>
        </p:txBody>
      </p:sp>
      <p:sp>
        <p:nvSpPr>
          <p:cNvPr id="19" name="Segnaposto testo 18"/>
          <p:cNvSpPr>
            <a:spLocks noGrp="1"/>
          </p:cNvSpPr>
          <p:nvPr>
            <p:ph type="body" idx="10"/>
          </p:nvPr>
        </p:nvSpPr>
        <p:spPr>
          <a:xfrm>
            <a:off x="2673350" y="5857240"/>
            <a:ext cx="5211588" cy="61201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998470" rIns="0" bIns="0" anchor="t">
            <a:normAutofit/>
          </a:bodyPr>
          <a:lstStyle/>
          <a:p>
            <a:pPr algn="l">
              <a:lnSpc>
                <a:spcPts val="4500"/>
              </a:lnSpc>
            </a:pPr>
            <a:r>
              <a:rPr lang="it-IT" sz="1600" spc="-85" dirty="0">
                <a:solidFill>
                  <a:srgbClr val="000000"/>
                </a:solidFill>
                <a:latin typeface="Courier New" panose="22635452340000000000" pitchFamily="3"/>
              </a:rPr>
              <a:t>COGNOME Nome (del candidato specializzando)</a:t>
            </a:r>
          </a:p>
        </p:txBody>
      </p:sp>
      <p:sp>
        <p:nvSpPr>
          <p:cNvPr id="20" name="Segnaposto testo 19"/>
          <p:cNvSpPr>
            <a:spLocks noGrp="1"/>
          </p:cNvSpPr>
          <p:nvPr>
            <p:ph type="body" idx="10"/>
          </p:nvPr>
        </p:nvSpPr>
        <p:spPr>
          <a:xfrm>
            <a:off x="1044178" y="10836498"/>
            <a:ext cx="6048672" cy="864096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0" rIns="0" bIns="0" anchor="t">
            <a:normAutofit/>
          </a:bodyPr>
          <a:lstStyle/>
          <a:p>
            <a:pPr marL="0" marR="0" indent="0" algn="ctr">
              <a:lnSpc>
                <a:spcPts val="1900"/>
              </a:lnSpc>
              <a:spcAft>
                <a:spcPts val="20"/>
              </a:spcAft>
            </a:pPr>
            <a:endParaRPr lang="it-IT" sz="3200" b="1" i="1" spc="-30" dirty="0">
              <a:solidFill>
                <a:srgbClr val="AAAAAA"/>
              </a:solidFill>
              <a:latin typeface="Calibri" panose="020F0502020204030204" pitchFamily="34" charset="0"/>
            </a:endParaRPr>
          </a:p>
          <a:p>
            <a:pPr marL="0" marR="0" indent="0" algn="ctr">
              <a:lnSpc>
                <a:spcPts val="1900"/>
              </a:lnSpc>
              <a:spcAft>
                <a:spcPts val="20"/>
              </a:spcAft>
            </a:pPr>
            <a:endParaRPr lang="it-IT" sz="2000" b="1" i="1" spc="-30" dirty="0">
              <a:solidFill>
                <a:srgbClr val="AAAAAA"/>
              </a:solidFill>
              <a:latin typeface="Calibri" panose="020F0502020204030204" pitchFamily="34" charset="0"/>
            </a:endParaRPr>
          </a:p>
          <a:p>
            <a:pPr marL="0" marR="0" indent="0" algn="l">
              <a:lnSpc>
                <a:spcPts val="1900"/>
              </a:lnSpc>
              <a:spcAft>
                <a:spcPts val="20"/>
              </a:spcAft>
            </a:pPr>
            <a:r>
              <a:rPr lang="it-IT" sz="2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Allegato 2.2             </a:t>
            </a:r>
            <a:r>
              <a:rPr lang="it-IT" sz="1400" i="1" spc="-30" dirty="0">
                <a:solidFill>
                  <a:schemeClr val="tx1"/>
                </a:solidFill>
                <a:latin typeface="Calibri" panose="020F0502020204030204" pitchFamily="34" charset="0"/>
              </a:rPr>
              <a:t>Primo lembo da piegare </a:t>
            </a:r>
          </a:p>
          <a:p>
            <a:pPr marL="0" marR="0" indent="0" algn="ctr">
              <a:lnSpc>
                <a:spcPts val="1900"/>
              </a:lnSpc>
              <a:spcAft>
                <a:spcPts val="20"/>
              </a:spcAft>
            </a:pPr>
            <a:endParaRPr lang="it-IT" sz="2400" b="1" i="1" kern="1200" spc="-30" dirty="0">
              <a:solidFill>
                <a:srgbClr val="AAAAAA"/>
              </a:solidFill>
              <a:latin typeface="Calibri" panose="020F0502020204030204" pitchFamily="34" charset="0"/>
            </a:endParaRPr>
          </a:p>
          <a:p>
            <a:pPr marL="0" marR="0" indent="0" algn="ctr">
              <a:lnSpc>
                <a:spcPts val="1900"/>
              </a:lnSpc>
              <a:spcAft>
                <a:spcPts val="20"/>
              </a:spcAft>
            </a:pPr>
            <a:endParaRPr lang="it-IT" sz="24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>
              <a:lnSpc>
                <a:spcPts val="1900"/>
              </a:lnSpc>
              <a:spcAft>
                <a:spcPts val="20"/>
              </a:spcAft>
            </a:pPr>
            <a:endParaRPr lang="it-IT" sz="2000" b="1" i="1" spc="-30" dirty="0">
              <a:solidFill>
                <a:srgbClr val="AAAAAA"/>
              </a:solidFill>
              <a:latin typeface="Courier New" panose="22635452340000000000" pitchFamily="3"/>
            </a:endParaRPr>
          </a:p>
        </p:txBody>
      </p:sp>
      <p:cxnSp>
        <p:nvCxnSpPr>
          <p:cNvPr id="21" name="Connettore 1 20"/>
          <p:cNvCxnSpPr/>
          <p:nvPr/>
        </p:nvCxnSpPr>
        <p:spPr>
          <a:xfrm>
            <a:off x="2628354" y="5723930"/>
            <a:ext cx="4526915" cy="0"/>
          </a:xfrm>
          <a:prstGeom prst="line">
            <a:avLst/>
          </a:prstGeom>
          <a:ln w="12065" cmpd="sng">
            <a:solidFill>
              <a:srgbClr val="000000"/>
            </a:solidFill>
          </a:ln>
        </p:spPr>
      </p:cxnSp>
      <p:cxnSp>
        <p:nvCxnSpPr>
          <p:cNvPr id="22" name="Connettore 1 21"/>
          <p:cNvCxnSpPr/>
          <p:nvPr/>
        </p:nvCxnSpPr>
        <p:spPr>
          <a:xfrm>
            <a:off x="2628354" y="9324330"/>
            <a:ext cx="4608512" cy="0"/>
          </a:xfrm>
          <a:prstGeom prst="line">
            <a:avLst/>
          </a:prstGeom>
          <a:ln w="12065" cmpd="sng">
            <a:solidFill>
              <a:srgbClr val="000000"/>
            </a:solidFill>
          </a:ln>
        </p:spPr>
      </p:cxnSp>
      <p:sp>
        <p:nvSpPr>
          <p:cNvPr id="2" name="CasellaDiTesto 1"/>
          <p:cNvSpPr txBox="1"/>
          <p:nvPr/>
        </p:nvSpPr>
        <p:spPr>
          <a:xfrm>
            <a:off x="1260202" y="1530719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/>
              <a:t>SCHEDA GIALLA</a:t>
            </a:r>
          </a:p>
          <a:p>
            <a:r>
              <a:rPr lang="it-IT" sz="1600" b="1" i="1" dirty="0"/>
              <a:t>(Lato interno)</a:t>
            </a:r>
          </a:p>
        </p:txBody>
      </p:sp>
      <p:sp>
        <p:nvSpPr>
          <p:cNvPr id="10" name="Segnaposto testo 12"/>
          <p:cNvSpPr>
            <a:spLocks noGrp="1"/>
          </p:cNvSpPr>
          <p:nvPr>
            <p:ph type="body" idx="10"/>
          </p:nvPr>
        </p:nvSpPr>
        <p:spPr>
          <a:xfrm>
            <a:off x="1476226" y="4859834"/>
            <a:ext cx="939165" cy="895985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 dirty="0"/>
              <a:t> </a:t>
            </a:r>
          </a:p>
        </p:txBody>
      </p:sp>
      <p:cxnSp>
        <p:nvCxnSpPr>
          <p:cNvPr id="11" name="Connettore 1 10"/>
          <p:cNvCxnSpPr/>
          <p:nvPr/>
        </p:nvCxnSpPr>
        <p:spPr>
          <a:xfrm>
            <a:off x="2628354" y="7477944"/>
            <a:ext cx="4526915" cy="0"/>
          </a:xfrm>
          <a:prstGeom prst="line">
            <a:avLst/>
          </a:prstGeom>
          <a:ln w="12065" cmpd="sng">
            <a:solidFill>
              <a:srgbClr val="000000"/>
            </a:solidFill>
          </a:ln>
        </p:spPr>
      </p:cxnSp>
      <p:sp>
        <p:nvSpPr>
          <p:cNvPr id="3" name="CasellaDiTesto 2"/>
          <p:cNvSpPr txBox="1"/>
          <p:nvPr/>
        </p:nvSpPr>
        <p:spPr>
          <a:xfrm>
            <a:off x="2559774" y="6948066"/>
            <a:ext cx="5023491" cy="5866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4500"/>
              </a:lnSpc>
            </a:pPr>
            <a:r>
              <a:rPr lang="it-IT" sz="1600" spc="-85" dirty="0">
                <a:solidFill>
                  <a:srgbClr val="000000"/>
                </a:solidFill>
                <a:latin typeface="Courier New" panose="22635452340000000000" pitchFamily="3"/>
              </a:rPr>
              <a:t>COGNOME Nome (</a:t>
            </a:r>
            <a:r>
              <a:rPr lang="it-IT" sz="1600" i="1" spc="-85" dirty="0">
                <a:solidFill>
                  <a:srgbClr val="000000"/>
                </a:solidFill>
                <a:latin typeface="Courier New" panose="22635452340000000000" pitchFamily="3"/>
              </a:rPr>
              <a:t>del candidato specializzando)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Arab" typeface="Arial"/>
      </a:majorFont>
      <a:minorFont>
        <a:latin typeface="Calibri"/>
        <a:ea typeface=""/>
        <a:cs typeface=""/>
        <a:font script="Arab" typeface="Arial"/>
      </a:minorFont>
    </a:fontScheme>
    <a:fmtScheme name="Office">
      <a:fillStyleLst>
        <a:solidFill>
          <a:schemeClr val="bg1">
            <a:alpha val="0"/>
          </a:schemeClr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  <a:scene3d>
            <a:camera prst="orthographicFront"/>
            <a:lightRig rig="threePt" dir="t"/>
          </a:scene3d>
        </a:effectStyle>
      </a:effectStyleLst>
      <a:bgFillStyleLst>
        <a:solidFill>
          <a:schemeClr val="bg1">
            <a:alpha val="0"/>
          </a:schemeClr>
        </a:solidFill>
        <a:gradFill/>
        <a:gradFill/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81</Words>
  <Application>Microsoft Office PowerPoint</Application>
  <PresentationFormat>Personalizzato</PresentationFormat>
  <Paragraphs>26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Calibri</vt:lpstr>
      <vt:lpstr>Courier New</vt:lpstr>
      <vt:lpstr>Times New Roman</vt:lpstr>
      <vt:lpstr/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Pistoia Nadia</dc:creator>
  <cp:lastModifiedBy>Moretta Michele</cp:lastModifiedBy>
  <cp:revision>75</cp:revision>
  <cp:lastPrinted>2019-04-08T14:45:08Z</cp:lastPrinted>
  <dcterms:modified xsi:type="dcterms:W3CDTF">2022-01-07T15:39:01Z</dcterms:modified>
</cp:coreProperties>
</file>