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661" r:id="rId2"/>
    <p:sldMasterId id="2147483673" r:id="rId3"/>
  </p:sldMasterIdLst>
  <p:notesMasterIdLst>
    <p:notesMasterId r:id="rId16"/>
  </p:notesMasterIdLst>
  <p:handoutMasterIdLst>
    <p:handoutMasterId r:id="rId17"/>
  </p:handoutMasterIdLst>
  <p:sldIdLst>
    <p:sldId id="256" r:id="rId4"/>
    <p:sldId id="304" r:id="rId5"/>
    <p:sldId id="306" r:id="rId6"/>
    <p:sldId id="305" r:id="rId7"/>
    <p:sldId id="307" r:id="rId8"/>
    <p:sldId id="308" r:id="rId9"/>
    <p:sldId id="309" r:id="rId10"/>
    <p:sldId id="311" r:id="rId11"/>
    <p:sldId id="310" r:id="rId12"/>
    <p:sldId id="312" r:id="rId13"/>
    <p:sldId id="313" r:id="rId14"/>
    <p:sldId id="320" r:id="rId15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Dosis" panose="020B0604020202020204" charset="0"/>
      <p:regular r:id="rId22"/>
      <p:bold r:id="rId23"/>
    </p:embeddedFont>
    <p:embeddedFont>
      <p:font typeface="Trebuchet MS" panose="020B0603020202020204" pitchFamily="34" charset="0"/>
      <p:regular r:id="rId24"/>
      <p:bold r:id="rId25"/>
      <p:italic r:id="rId26"/>
      <p:boldItalic r:id="rId27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8C55FA89-F5D4-4A63-8751-711CB901C3C5}">
          <p14:sldIdLst>
            <p14:sldId id="256"/>
            <p14:sldId id="304"/>
            <p14:sldId id="306"/>
            <p14:sldId id="305"/>
            <p14:sldId id="307"/>
            <p14:sldId id="308"/>
            <p14:sldId id="309"/>
            <p14:sldId id="311"/>
            <p14:sldId id="310"/>
            <p14:sldId id="312"/>
            <p14:sldId id="313"/>
          </p14:sldIdLst>
        </p14:section>
        <p14:section name="Sezione senza titolo" id="{37483004-D324-4A5B-9821-8EDC86F7724A}">
          <p14:sldIdLst>
            <p14:sldId id="3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B6"/>
    <a:srgbClr val="72A2DC"/>
    <a:srgbClr val="5F9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9" autoAdjust="0"/>
    <p:restoredTop sz="94660"/>
  </p:normalViewPr>
  <p:slideViewPr>
    <p:cSldViewPr>
      <p:cViewPr varScale="1">
        <p:scale>
          <a:sx n="85" d="100"/>
          <a:sy n="85" d="100"/>
        </p:scale>
        <p:origin x="158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-3582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F2E07-DB78-494F-85DD-889580441C98}" type="datetimeFigureOut">
              <a:rPr lang="it-IT" smtClean="0"/>
              <a:pPr/>
              <a:t>19/02/2020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D5B19-15F5-4FBB-8AFF-25ED19D58B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6672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6EE10-3BC3-48A8-BAB9-D35B1D51F964}" type="datetimeFigureOut">
              <a:rPr lang="it-IT" smtClean="0"/>
              <a:pPr/>
              <a:t>19/02/2020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4E514-E4DF-4964-8F1C-477C5C9D862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1965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4E514-E4DF-4964-8F1C-477C5C9D862E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5327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www.cineca.it</a:t>
            </a:r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cxnSp>
        <p:nvCxnSpPr>
          <p:cNvPr id="5" name="Straight Connector 8"/>
          <p:cNvCxnSpPr/>
          <p:nvPr userDrawn="1"/>
        </p:nvCxnSpPr>
        <p:spPr bwMode="auto">
          <a:xfrm>
            <a:off x="1331640" y="836712"/>
            <a:ext cx="6624017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4598E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DI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539552" y="3284984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Grazie!</a:t>
            </a:r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10" hasCustomPrompt="1"/>
          </p:nvPr>
        </p:nvSpPr>
        <p:spPr>
          <a:xfrm>
            <a:off x="2771775" y="5444455"/>
            <a:ext cx="3816350" cy="504825"/>
          </a:xfrm>
        </p:spPr>
        <p:txBody>
          <a:bodyPr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www.cineca.it</a:t>
            </a:r>
          </a:p>
        </p:txBody>
      </p:sp>
      <p:sp>
        <p:nvSpPr>
          <p:cNvPr id="4" name="Segnaposto tes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2771800" y="4293096"/>
            <a:ext cx="3816350" cy="504825"/>
          </a:xfrm>
        </p:spPr>
        <p:txBody>
          <a:bodyPr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contattomail@cineca.it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www.cineca.it</a:t>
            </a:r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14" name="Segnaposto testo 12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1988840"/>
            <a:ext cx="8136135" cy="345673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/>
            </a:lvl1pPr>
          </a:lstStyle>
          <a:p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dolor sit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amet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consectetur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adipiscing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elit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sed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eiusmod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tempor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incididunt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labore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dolore magna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aliqua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enim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ad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veniam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quis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nostrud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exercitation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ullamco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laboris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nisi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aliquip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commodo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consequat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Duis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aute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irure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dolor in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reprehenderit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voluptate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velit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esse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cillum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dolore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fugiat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nulla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pariatur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Excepteur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occaecat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cupidatat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non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proident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culpa qui officia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deserunt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mollit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anim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est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laborum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it-IT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enim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ad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veniam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quis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nostrud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exercitation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ullamco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laboris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nisi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aliquip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commodo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consequat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it-IT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1484313"/>
            <a:ext cx="8136135" cy="360511"/>
          </a:xfrm>
          <a:prstGeom prst="rect">
            <a:avLst/>
          </a:prstGeom>
        </p:spPr>
        <p:txBody>
          <a:bodyPr/>
          <a:lstStyle>
            <a:lvl1pPr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/>
              <a:t>Eventuale sottotitolo</a:t>
            </a:r>
          </a:p>
        </p:txBody>
      </p:sp>
      <p:cxnSp>
        <p:nvCxnSpPr>
          <p:cNvPr id="16" name="Straight Connector 8"/>
          <p:cNvCxnSpPr/>
          <p:nvPr userDrawn="1"/>
        </p:nvCxnSpPr>
        <p:spPr bwMode="auto">
          <a:xfrm>
            <a:off x="1331640" y="836712"/>
            <a:ext cx="6624017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4598E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908720"/>
            <a:ext cx="3635896" cy="5954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olo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1988840"/>
            <a:ext cx="4391025" cy="345673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/>
            </a:lvl1pPr>
          </a:lstStyle>
          <a:p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dolor sit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amet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consectetur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adipiscing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elit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sed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eiusmod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tempor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incididunt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labore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dolore magna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aliqua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endParaRPr lang="it-IT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enim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ad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veniam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quis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nostrud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exercitation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ullamco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laboris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nisi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aliquip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commodo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consequat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Duis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aute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irure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dolor in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reprehenderit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voluptate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velit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esse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cillum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dolore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fugiat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nulla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pariatur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Excepteur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occaecat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cupidatat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non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proident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culpa qui officia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deserunt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mollit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anim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est </a:t>
            </a:r>
            <a:r>
              <a:rPr lang="it-IT" sz="14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laborum</a:t>
            </a:r>
            <a:r>
              <a:rPr lang="it-IT" sz="14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it-IT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1484313"/>
            <a:ext cx="4391025" cy="360511"/>
          </a:xfrm>
          <a:prstGeom prst="rect">
            <a:avLst/>
          </a:prstGeom>
        </p:spPr>
        <p:txBody>
          <a:bodyPr/>
          <a:lstStyle>
            <a:lvl1pPr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/>
              <a:t>Eventuale sottotitolo</a:t>
            </a:r>
          </a:p>
        </p:txBody>
      </p:sp>
      <p:cxnSp>
        <p:nvCxnSpPr>
          <p:cNvPr id="16" name="Straight Connector 8"/>
          <p:cNvCxnSpPr/>
          <p:nvPr userDrawn="1"/>
        </p:nvCxnSpPr>
        <p:spPr bwMode="auto">
          <a:xfrm>
            <a:off x="1331640" y="836712"/>
            <a:ext cx="6624017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4598E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PUNTO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6EB6"/>
              </a:buClr>
              <a:buFont typeface="Wingdings" pitchFamily="2" charset="2"/>
              <a:buChar char="§"/>
              <a:defRPr sz="2400"/>
            </a:lvl1pPr>
            <a:lvl2pPr marL="914400" indent="-457200">
              <a:buClr>
                <a:srgbClr val="006EB6"/>
              </a:buClr>
              <a:buFont typeface="Wingdings" pitchFamily="2" charset="2"/>
              <a:buChar char="§"/>
              <a:defRPr sz="2000"/>
            </a:lvl2pPr>
            <a:lvl3pPr marL="1257300" indent="-342900">
              <a:buClr>
                <a:srgbClr val="006EB6"/>
              </a:buClr>
              <a:buFont typeface="Wingdings" pitchFamily="2" charset="2"/>
              <a:buChar char="§"/>
              <a:defRPr sz="1600"/>
            </a:lvl3pPr>
            <a:lvl4pPr marL="1714500" indent="-342900">
              <a:buClr>
                <a:srgbClr val="006EB6"/>
              </a:buClr>
              <a:buFont typeface="Wingdings" pitchFamily="2" charset="2"/>
              <a:buChar char="§"/>
              <a:defRPr sz="1400"/>
            </a:lvl4pPr>
            <a:lvl5pPr marL="2171700" indent="-342900">
              <a:buClr>
                <a:srgbClr val="006EB6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cxnSp>
        <p:nvCxnSpPr>
          <p:cNvPr id="6" name="Straight Connector 8"/>
          <p:cNvCxnSpPr/>
          <p:nvPr userDrawn="1"/>
        </p:nvCxnSpPr>
        <p:spPr bwMode="auto">
          <a:xfrm>
            <a:off x="1331640" y="836712"/>
            <a:ext cx="6624017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4598E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 SOLO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frame_l_11500.tga__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0"/>
            <a:ext cx="9177338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</a:p>
        </p:txBody>
      </p:sp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cxnSp>
        <p:nvCxnSpPr>
          <p:cNvPr id="5" name="Straight Connector 8"/>
          <p:cNvCxnSpPr/>
          <p:nvPr userDrawn="1"/>
        </p:nvCxnSpPr>
        <p:spPr bwMode="auto">
          <a:xfrm>
            <a:off x="1331640" y="836712"/>
            <a:ext cx="6624017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4598E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1196751"/>
            <a:ext cx="5486400" cy="35308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</a:p>
        </p:txBody>
      </p:sp>
      <p:cxnSp>
        <p:nvCxnSpPr>
          <p:cNvPr id="7" name="Straight Connector 8"/>
          <p:cNvCxnSpPr/>
          <p:nvPr userDrawn="1"/>
        </p:nvCxnSpPr>
        <p:spPr bwMode="auto">
          <a:xfrm>
            <a:off x="1331640" y="836712"/>
            <a:ext cx="6624017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4598E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" name="Titolo 12"/>
          <p:cNvSpPr txBox="1">
            <a:spLocks/>
          </p:cNvSpPr>
          <p:nvPr userDrawn="1"/>
        </p:nvSpPr>
        <p:spPr>
          <a:xfrm>
            <a:off x="467544" y="0"/>
            <a:ext cx="82296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Fare clic per modificare lo stile del titolo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HI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magine 27" descr="im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16080"/>
          </a:xfrm>
          <a:prstGeom prst="rect">
            <a:avLst/>
          </a:prstGeom>
        </p:spPr>
      </p:pic>
      <p:pic>
        <p:nvPicPr>
          <p:cNvPr id="27" name="Immagine 26" descr="texture-foto-01-01-01-0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556751" y="0"/>
            <a:ext cx="9700751" cy="6858000"/>
          </a:xfrm>
          <a:prstGeom prst="rect">
            <a:avLst/>
          </a:prstGeom>
        </p:spPr>
      </p:pic>
      <p:sp>
        <p:nvSpPr>
          <p:cNvPr id="2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691680" y="3645024"/>
            <a:ext cx="5616624" cy="406896"/>
          </a:xfrm>
        </p:spPr>
        <p:txBody>
          <a:bodyPr>
            <a:normAutofit/>
          </a:bodyPr>
          <a:lstStyle>
            <a:lvl1pPr marL="0" indent="0" algn="l">
              <a:buNone/>
              <a:defRPr sz="180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Nome Autore</a:t>
            </a:r>
          </a:p>
        </p:txBody>
      </p:sp>
      <p:sp>
        <p:nvSpPr>
          <p:cNvPr id="24" name="Segnaposto testo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80" y="1628453"/>
            <a:ext cx="5616624" cy="360387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data</a:t>
            </a:r>
          </a:p>
        </p:txBody>
      </p:sp>
      <p:sp>
        <p:nvSpPr>
          <p:cNvPr id="25" name="Segnaposto testo 6"/>
          <p:cNvSpPr>
            <a:spLocks noGrp="1"/>
          </p:cNvSpPr>
          <p:nvPr>
            <p:ph type="body" sz="quarter" idx="11" hasCustomPrompt="1"/>
          </p:nvPr>
        </p:nvSpPr>
        <p:spPr>
          <a:xfrm>
            <a:off x="1692275" y="2060575"/>
            <a:ext cx="5616575" cy="1439863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Titolo </a:t>
            </a: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  <a:p>
            <a:pPr lvl="0"/>
            <a:r>
              <a:rPr lang="it-IT" dirty="0"/>
              <a:t>Titolo su due righe</a:t>
            </a:r>
          </a:p>
        </p:txBody>
      </p:sp>
      <p:pic>
        <p:nvPicPr>
          <p:cNvPr id="29" name="Immagine 28" descr="LOGO-CINECA-2015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668344" y="5445224"/>
            <a:ext cx="862546" cy="9197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WHI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g-pallottoliere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579856"/>
          </a:xfrm>
          <a:prstGeom prst="rect">
            <a:avLst/>
          </a:prstGeom>
        </p:spPr>
      </p:pic>
      <p:pic>
        <p:nvPicPr>
          <p:cNvPr id="27" name="Immagine 26" descr="texture-foto-01-01-01-0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556751" y="0"/>
            <a:ext cx="9700751" cy="6858000"/>
          </a:xfrm>
          <a:prstGeom prst="rect">
            <a:avLst/>
          </a:prstGeom>
        </p:spPr>
      </p:pic>
      <p:sp>
        <p:nvSpPr>
          <p:cNvPr id="2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691680" y="3645024"/>
            <a:ext cx="5616624" cy="406896"/>
          </a:xfrm>
        </p:spPr>
        <p:txBody>
          <a:bodyPr>
            <a:normAutofit/>
          </a:bodyPr>
          <a:lstStyle>
            <a:lvl1pPr marL="0" indent="0" algn="l">
              <a:buNone/>
              <a:defRPr sz="180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Nome Autore</a:t>
            </a:r>
          </a:p>
        </p:txBody>
      </p:sp>
      <p:sp>
        <p:nvSpPr>
          <p:cNvPr id="24" name="Segnaposto testo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80" y="1628453"/>
            <a:ext cx="5616624" cy="360387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data</a:t>
            </a:r>
          </a:p>
        </p:txBody>
      </p:sp>
      <p:sp>
        <p:nvSpPr>
          <p:cNvPr id="25" name="Segnaposto testo 6"/>
          <p:cNvSpPr>
            <a:spLocks noGrp="1"/>
          </p:cNvSpPr>
          <p:nvPr>
            <p:ph type="body" sz="quarter" idx="11" hasCustomPrompt="1"/>
          </p:nvPr>
        </p:nvSpPr>
        <p:spPr>
          <a:xfrm>
            <a:off x="1692275" y="2060575"/>
            <a:ext cx="5616575" cy="1439863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Titolo </a:t>
            </a: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  <a:p>
            <a:pPr lvl="0"/>
            <a:r>
              <a:rPr lang="it-IT" dirty="0"/>
              <a:t>Titolo su due righe</a:t>
            </a:r>
          </a:p>
        </p:txBody>
      </p:sp>
      <p:pic>
        <p:nvPicPr>
          <p:cNvPr id="29" name="Immagine 28" descr="LOGO-CINECA-2015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668344" y="5445224"/>
            <a:ext cx="862546" cy="9197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 "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691680" y="3645024"/>
            <a:ext cx="5616624" cy="406896"/>
          </a:xfrm>
        </p:spPr>
        <p:txBody>
          <a:bodyPr>
            <a:normAutofit/>
          </a:bodyPr>
          <a:lstStyle>
            <a:lvl1pPr marL="0" indent="0" algn="l">
              <a:buNone/>
              <a:defRPr sz="180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Nome Autore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80" y="1628453"/>
            <a:ext cx="5616624" cy="360387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/>
              <a:t>data</a:t>
            </a:r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1" hasCustomPrompt="1"/>
          </p:nvPr>
        </p:nvSpPr>
        <p:spPr>
          <a:xfrm>
            <a:off x="1692275" y="2060575"/>
            <a:ext cx="5616575" cy="1439863"/>
          </a:xfrm>
        </p:spPr>
        <p:txBody>
          <a:bodyPr/>
          <a:lstStyle>
            <a:lvl1pPr>
              <a:buNone/>
              <a:defRPr>
                <a:solidFill>
                  <a:srgbClr val="006EB6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Titolo </a:t>
            </a: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  <a:p>
            <a:pPr lvl="0"/>
            <a:r>
              <a:rPr lang="it-IT" dirty="0"/>
              <a:t>Titolo su due righe</a:t>
            </a:r>
          </a:p>
        </p:txBody>
      </p:sp>
      <p:pic>
        <p:nvPicPr>
          <p:cNvPr id="16" name="Immagine 15" descr="LOGO-CINECA-2015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96336" y="5517232"/>
            <a:ext cx="862546" cy="91977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it-IT" dirty="0"/>
              <a:t>www.cineca.it</a:t>
            </a:r>
          </a:p>
        </p:txBody>
      </p:sp>
      <p:pic>
        <p:nvPicPr>
          <p:cNvPr id="8" name="Immagine 7" descr="line-footer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3808" y="6371803"/>
            <a:ext cx="3457575" cy="95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8" r:id="rId2"/>
    <p:sldLayoutId id="2147483651" r:id="rId3"/>
    <p:sldLayoutId id="2147483650" r:id="rId4"/>
    <p:sldLayoutId id="2147483654" r:id="rId5"/>
    <p:sldLayoutId id="2147483657" r:id="rId6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9CCB5-CE99-41C4-95D0-42C3ACA62B14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90" r:id="rId2"/>
    <p:sldLayoutId id="2147483689" r:id="rId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E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5522E-A2A1-4D28-94C4-840F982F1D1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ottotitolo 10"/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/>
              <a:t>Gruppo GEA - </a:t>
            </a:r>
            <a:r>
              <a:rPr lang="it-IT" dirty="0" err="1"/>
              <a:t>Cineca</a:t>
            </a:r>
            <a:endParaRPr lang="it-IT" dirty="0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it-IT" dirty="0"/>
              <a:t>19 febbraio 2020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/>
              <a:t>Gestione delle sottoscrizioni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79265"/>
            <a:ext cx="1440160" cy="100811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AE31F482-453E-4377-A4FE-6C59B7100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38" y="1124744"/>
            <a:ext cx="8209524" cy="4190476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Le sottoscrizioni in GEA</a:t>
            </a:r>
            <a:endParaRPr lang="it-IT" sz="2200" dirty="0"/>
          </a:p>
        </p:txBody>
      </p:sp>
      <p:sp>
        <p:nvSpPr>
          <p:cNvPr id="7" name="Rettangolo 6"/>
          <p:cNvSpPr/>
          <p:nvPr/>
        </p:nvSpPr>
        <p:spPr>
          <a:xfrm>
            <a:off x="3059832" y="2636912"/>
            <a:ext cx="432048" cy="3600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6156176" y="3834627"/>
            <a:ext cx="2319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accent2"/>
                </a:solidFill>
              </a:rPr>
              <a:t>Si abilita il pulsante Sottoscrivi</a:t>
            </a:r>
          </a:p>
        </p:txBody>
      </p:sp>
      <p:sp>
        <p:nvSpPr>
          <p:cNvPr id="10" name="Rettangolo 9"/>
          <p:cNvSpPr/>
          <p:nvPr/>
        </p:nvSpPr>
        <p:spPr>
          <a:xfrm>
            <a:off x="7308304" y="4293096"/>
            <a:ext cx="792088" cy="3600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4074381" y="4719066"/>
            <a:ext cx="45368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accent2"/>
                </a:solidFill>
              </a:rPr>
              <a:t>Alla conferma della sottoscrizione si ritorna alla pagina iniziale</a:t>
            </a:r>
          </a:p>
        </p:txBody>
      </p:sp>
    </p:spTree>
    <p:extLst>
      <p:ext uri="{BB962C8B-B14F-4D97-AF65-F5344CB8AC3E}">
        <p14:creationId xmlns:p14="http://schemas.microsoft.com/office/powerpoint/2010/main" val="255002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B871FA8D-F4CF-4E27-BFF9-B20196B3B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56" y="1333762"/>
            <a:ext cx="8219048" cy="4190476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Le sottoscrizioni in GEA</a:t>
            </a:r>
            <a:endParaRPr lang="it-IT" sz="2200" dirty="0"/>
          </a:p>
        </p:txBody>
      </p:sp>
      <p:sp>
        <p:nvSpPr>
          <p:cNvPr id="5" name="Rettangolo 4"/>
          <p:cNvSpPr/>
          <p:nvPr/>
        </p:nvSpPr>
        <p:spPr>
          <a:xfrm>
            <a:off x="546528" y="3717032"/>
            <a:ext cx="8150616" cy="100811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3392029" y="4870547"/>
            <a:ext cx="23599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accent2"/>
                </a:solidFill>
              </a:rPr>
              <a:t>Elenco sottoscrizioni effettuate</a:t>
            </a:r>
          </a:p>
        </p:txBody>
      </p:sp>
    </p:spTree>
    <p:extLst>
      <p:ext uri="{BB962C8B-B14F-4D97-AF65-F5344CB8AC3E}">
        <p14:creationId xmlns:p14="http://schemas.microsoft.com/office/powerpoint/2010/main" val="18231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Le sottoscrizioni in GEA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>
          <a:xfrm>
            <a:off x="467544" y="1107842"/>
            <a:ext cx="8136135" cy="4193366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La fase di sottoscrizione risulta così conclusa</a:t>
            </a:r>
          </a:p>
        </p:txBody>
      </p:sp>
    </p:spTree>
    <p:extLst>
      <p:ext uri="{BB962C8B-B14F-4D97-AF65-F5344CB8AC3E}">
        <p14:creationId xmlns:p14="http://schemas.microsoft.com/office/powerpoint/2010/main" val="2034960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Le sottoscrizioni in GEA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>
          <a:xfrm>
            <a:off x="467544" y="1107842"/>
            <a:ext cx="8136135" cy="4193366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La sottoscrizione è la fase di raccolta delle firme a sostegno della lista scelta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Al raggiungimento del numero minimo di sottoscrizioni impostate, la lista diviene completa e può essere trasmessa al sistema di voto</a:t>
            </a:r>
          </a:p>
        </p:txBody>
      </p:sp>
    </p:spTree>
    <p:extLst>
      <p:ext uri="{BB962C8B-B14F-4D97-AF65-F5344CB8AC3E}">
        <p14:creationId xmlns:p14="http://schemas.microsoft.com/office/powerpoint/2010/main" val="1028003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Le sottoscrizioni in GEA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>
          <a:xfrm>
            <a:off x="467544" y="1107842"/>
            <a:ext cx="8136135" cy="4193366"/>
          </a:xfrm>
        </p:spPr>
        <p:txBody>
          <a:bodyPr/>
          <a:lstStyle/>
          <a:p>
            <a:pPr algn="just"/>
            <a:r>
              <a:rPr lang="it-IT" sz="2000" dirty="0"/>
              <a:t>Le fasi principali del processo di sottoscrizione sono le seguenti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/>
              <a:t>Login al sistema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/>
              <a:t>Selezione del pulsante </a:t>
            </a:r>
            <a:r>
              <a:rPr lang="it-IT" sz="2000" b="1" dirty="0"/>
              <a:t>Sottoscrizioni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/>
              <a:t>Selezione della lista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/>
              <a:t>Selezione del collegio</a:t>
            </a:r>
            <a:endParaRPr lang="it-IT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/>
              <a:t>Sottoscrizione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420824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2600124C-B2E7-4AB1-BB26-CBBE5518B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30" y="1063005"/>
            <a:ext cx="8412427" cy="4731990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Le sottoscrizioni in GEA</a:t>
            </a:r>
          </a:p>
        </p:txBody>
      </p:sp>
      <p:sp>
        <p:nvSpPr>
          <p:cNvPr id="8" name="Rettangolo 7"/>
          <p:cNvSpPr/>
          <p:nvPr/>
        </p:nvSpPr>
        <p:spPr>
          <a:xfrm>
            <a:off x="1043608" y="3212976"/>
            <a:ext cx="1728192" cy="18002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468630" y="501317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accent2"/>
                </a:solidFill>
              </a:rPr>
              <a:t>Selezionare</a:t>
            </a:r>
            <a:r>
              <a:rPr lang="it-IT" dirty="0"/>
              <a:t> </a:t>
            </a:r>
            <a:r>
              <a:rPr lang="it-IT" sz="1200" dirty="0">
                <a:solidFill>
                  <a:schemeClr val="accent2"/>
                </a:solidFill>
              </a:rPr>
              <a:t>il pulsante Sottoscrizioni</a:t>
            </a:r>
          </a:p>
        </p:txBody>
      </p:sp>
    </p:spTree>
    <p:extLst>
      <p:ext uri="{BB962C8B-B14F-4D97-AF65-F5344CB8AC3E}">
        <p14:creationId xmlns:p14="http://schemas.microsoft.com/office/powerpoint/2010/main" val="90533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44"/>
          <a:stretch/>
        </p:blipFill>
        <p:spPr>
          <a:xfrm>
            <a:off x="470284" y="1292806"/>
            <a:ext cx="8303133" cy="34319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Le sottoscrizioni in GEA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365978" y="3369582"/>
            <a:ext cx="8283600" cy="7200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2231198" y="4918863"/>
            <a:ext cx="4553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accent2"/>
                </a:solidFill>
              </a:rPr>
              <a:t>In questa sezione sono riepilogate le sottoscrizioni effettuate. </a:t>
            </a:r>
            <a:br>
              <a:rPr lang="it-IT" sz="1200" dirty="0">
                <a:solidFill>
                  <a:schemeClr val="accent2"/>
                </a:solidFill>
              </a:rPr>
            </a:br>
            <a:r>
              <a:rPr lang="it-IT" sz="1200" dirty="0">
                <a:solidFill>
                  <a:schemeClr val="accent2"/>
                </a:solidFill>
              </a:rPr>
              <a:t>Nella fase iniziale, tale elenco sarà vuoto.</a:t>
            </a:r>
          </a:p>
          <a:p>
            <a:r>
              <a:rPr lang="it-IT" sz="1200" dirty="0">
                <a:solidFill>
                  <a:schemeClr val="accent2"/>
                </a:solidFill>
              </a:rPr>
              <a:t>Tutte le sottoscrizioni saranno poi elencate in questo punto.</a:t>
            </a:r>
          </a:p>
        </p:txBody>
      </p:sp>
    </p:spTree>
    <p:extLst>
      <p:ext uri="{BB962C8B-B14F-4D97-AF65-F5344CB8AC3E}">
        <p14:creationId xmlns:p14="http://schemas.microsoft.com/office/powerpoint/2010/main" val="158193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44"/>
          <a:stretch/>
        </p:blipFill>
        <p:spPr>
          <a:xfrm>
            <a:off x="423272" y="1326526"/>
            <a:ext cx="8303133" cy="34319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Le sottoscrizioni in GEA</a:t>
            </a:r>
            <a:endParaRPr lang="it-IT" sz="2200" dirty="0"/>
          </a:p>
        </p:txBody>
      </p:sp>
      <p:sp>
        <p:nvSpPr>
          <p:cNvPr id="11" name="Rettangolo 10"/>
          <p:cNvSpPr/>
          <p:nvPr/>
        </p:nvSpPr>
        <p:spPr>
          <a:xfrm>
            <a:off x="539552" y="2113248"/>
            <a:ext cx="1656184" cy="86409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2174593" y="1855038"/>
            <a:ext cx="32864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accent2"/>
                </a:solidFill>
              </a:rPr>
              <a:t>Selezionare la lista che si vuole sottoscrivere</a:t>
            </a:r>
          </a:p>
        </p:txBody>
      </p:sp>
    </p:spTree>
    <p:extLst>
      <p:ext uri="{BB962C8B-B14F-4D97-AF65-F5344CB8AC3E}">
        <p14:creationId xmlns:p14="http://schemas.microsoft.com/office/powerpoint/2010/main" val="338805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1B573BEA-31F2-4796-94C7-C11E22AE54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38" y="1556791"/>
            <a:ext cx="8209524" cy="4190476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Le sottoscrizioni in GEA</a:t>
            </a:r>
            <a:endParaRPr lang="it-IT" sz="22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256932" y="1058252"/>
            <a:ext cx="7021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accent2"/>
                </a:solidFill>
              </a:rPr>
              <a:t>Cliccando sul pulsante ‘info’ è possibile visualizzare i dettagli della lista: presentatore e candidati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032" y="3009106"/>
            <a:ext cx="5580112" cy="1415849"/>
          </a:xfrm>
          <a:prstGeom prst="rect">
            <a:avLst/>
          </a:prstGeom>
          <a:effectLst/>
        </p:spPr>
      </p:pic>
      <p:sp>
        <p:nvSpPr>
          <p:cNvPr id="7" name="Rettangolo 6"/>
          <p:cNvSpPr/>
          <p:nvPr/>
        </p:nvSpPr>
        <p:spPr>
          <a:xfrm>
            <a:off x="8053309" y="3009106"/>
            <a:ext cx="654368" cy="50405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464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C552312-567B-4CDE-8181-2AB02E3C4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82" y="1484784"/>
            <a:ext cx="8209524" cy="419047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751" y="2779638"/>
            <a:ext cx="5753654" cy="2305546"/>
          </a:xfrm>
          <a:prstGeom prst="rect">
            <a:avLst/>
          </a:prstGeom>
          <a:effectLst/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Le sottoscrizioni in GEA</a:t>
            </a:r>
            <a:endParaRPr lang="it-IT" sz="22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475656" y="991267"/>
            <a:ext cx="6506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accent2"/>
                </a:solidFill>
              </a:rPr>
              <a:t>Se la lista fosse stata presentata per più collegi, in questa sezione verrebbero elencati tutti</a:t>
            </a:r>
          </a:p>
        </p:txBody>
      </p:sp>
    </p:spTree>
    <p:extLst>
      <p:ext uri="{BB962C8B-B14F-4D97-AF65-F5344CB8AC3E}">
        <p14:creationId xmlns:p14="http://schemas.microsoft.com/office/powerpoint/2010/main" val="56835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2F358565-5866-4C6B-B10C-4369FB6554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38" y="1014372"/>
            <a:ext cx="8209524" cy="4190476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www.cineca.it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Le sottoscrizioni in GEA</a:t>
            </a:r>
            <a:endParaRPr lang="it-IT" sz="2200" dirty="0"/>
          </a:p>
        </p:txBody>
      </p:sp>
      <p:sp>
        <p:nvSpPr>
          <p:cNvPr id="5" name="Rettangolo 4"/>
          <p:cNvSpPr/>
          <p:nvPr/>
        </p:nvSpPr>
        <p:spPr>
          <a:xfrm>
            <a:off x="3124200" y="2564904"/>
            <a:ext cx="295672" cy="3600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3563888" y="3072079"/>
            <a:ext cx="4059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accent2"/>
                </a:solidFill>
              </a:rPr>
              <a:t>Selezionare</a:t>
            </a:r>
            <a:r>
              <a:rPr lang="it-IT" dirty="0"/>
              <a:t> </a:t>
            </a:r>
            <a:r>
              <a:rPr lang="it-IT" sz="1200" dirty="0">
                <a:solidFill>
                  <a:schemeClr val="accent2"/>
                </a:solidFill>
              </a:rPr>
              <a:t>il collegio per il quale si vuole sottoscrivere</a:t>
            </a:r>
          </a:p>
        </p:txBody>
      </p:sp>
    </p:spTree>
    <p:extLst>
      <p:ext uri="{BB962C8B-B14F-4D97-AF65-F5344CB8AC3E}">
        <p14:creationId xmlns:p14="http://schemas.microsoft.com/office/powerpoint/2010/main" val="119716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theme/theme1.xml><?xml version="1.0" encoding="utf-8"?>
<a:theme xmlns:a="http://schemas.openxmlformats.org/drawingml/2006/main" name="Tema di Office">
  <a:themeElements>
    <a:clrScheme name="CINECA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F0"/>
      </a:hlink>
      <a:folHlink>
        <a:srgbClr val="FE19FF"/>
      </a:folHlink>
    </a:clrScheme>
    <a:fontScheme name="THEMA BLU CINECA">
      <a:majorFont>
        <a:latin typeface="Dosi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VER BL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A BLU CINECA">
      <a:majorFont>
        <a:latin typeface="Dosi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VER BACK BL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A BLU CINECA">
      <a:majorFont>
        <a:latin typeface="Dosi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26885</TotalTime>
  <Words>275</Words>
  <Application>Microsoft Office PowerPoint</Application>
  <PresentationFormat>Presentazione su schermo (4:3)</PresentationFormat>
  <Paragraphs>45</Paragraphs>
  <Slides>12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12</vt:i4>
      </vt:variant>
    </vt:vector>
  </HeadingPairs>
  <TitlesOfParts>
    <vt:vector size="20" baseType="lpstr">
      <vt:lpstr>Arial</vt:lpstr>
      <vt:lpstr>Wingdings</vt:lpstr>
      <vt:lpstr>Calibri</vt:lpstr>
      <vt:lpstr>Trebuchet MS</vt:lpstr>
      <vt:lpstr>Dosis</vt:lpstr>
      <vt:lpstr>Tema di Office</vt:lpstr>
      <vt:lpstr>COVER BLU</vt:lpstr>
      <vt:lpstr>COVER BACK BLU</vt:lpstr>
      <vt:lpstr>Presentazione standard di PowerPoint</vt:lpstr>
      <vt:lpstr>Le sottoscrizioni in GEA</vt:lpstr>
      <vt:lpstr>Le sottoscrizioni in GEA</vt:lpstr>
      <vt:lpstr>Le sottoscrizioni in GEA</vt:lpstr>
      <vt:lpstr>Le sottoscrizioni in GEA</vt:lpstr>
      <vt:lpstr>Le sottoscrizioni in GEA</vt:lpstr>
      <vt:lpstr>Le sottoscrizioni in GEA</vt:lpstr>
      <vt:lpstr>Le sottoscrizioni in GEA</vt:lpstr>
      <vt:lpstr>Le sottoscrizioni in GEA</vt:lpstr>
      <vt:lpstr>Le sottoscrizioni in GEA</vt:lpstr>
      <vt:lpstr>Le sottoscrizioni in GEA</vt:lpstr>
      <vt:lpstr>Le sottoscrizioni in GEA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lberardis</dc:creator>
  <cp:lastModifiedBy>ILARIA BASSINI</cp:lastModifiedBy>
  <cp:revision>462</cp:revision>
  <cp:lastPrinted>2017-07-18T08:52:54Z</cp:lastPrinted>
  <dcterms:created xsi:type="dcterms:W3CDTF">2015-07-17T14:22:51Z</dcterms:created>
  <dcterms:modified xsi:type="dcterms:W3CDTF">2020-02-19T13:22:27Z</dcterms:modified>
</cp:coreProperties>
</file>